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6" r:id="rId1"/>
  </p:sldMasterIdLst>
  <p:notesMasterIdLst>
    <p:notesMasterId r:id="rId17"/>
  </p:notesMasterIdLst>
  <p:handoutMasterIdLst>
    <p:handoutMasterId r:id="rId18"/>
  </p:handoutMasterIdLst>
  <p:sldIdLst>
    <p:sldId id="273" r:id="rId2"/>
    <p:sldId id="275" r:id="rId3"/>
    <p:sldId id="265" r:id="rId4"/>
    <p:sldId id="267" r:id="rId5"/>
    <p:sldId id="280" r:id="rId6"/>
    <p:sldId id="269" r:id="rId7"/>
    <p:sldId id="276" r:id="rId8"/>
    <p:sldId id="279" r:id="rId9"/>
    <p:sldId id="281" r:id="rId10"/>
    <p:sldId id="282" r:id="rId11"/>
    <p:sldId id="270" r:id="rId12"/>
    <p:sldId id="286" r:id="rId13"/>
    <p:sldId id="285" r:id="rId14"/>
    <p:sldId id="283" r:id="rId15"/>
    <p:sldId id="28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otus" initials="l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33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19" autoAdjust="0"/>
    <p:restoredTop sz="57282" autoAdjust="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7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DFEDB4-0C47-4D7B-B8E7-1CEAB05E3622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CC497-67C0-4CAA-AB2D-BF3E6416AC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CAE793-37E3-46BF-BC31-4EE01A89DAAF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9C712-FCF6-419C-861F-562A6B8FEE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9C712-FCF6-419C-861F-562A6B8FEEA3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9C712-FCF6-419C-861F-562A6B8FEEA3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F0861-118A-4A33-B352-60BAC763AC9D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731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6000" dirty="0"/>
          </a:p>
        </p:txBody>
      </p:sp>
      <p:pic>
        <p:nvPicPr>
          <p:cNvPr id="4" name="Picture 3" descr="flowers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524000"/>
            <a:ext cx="8229600" cy="48767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otus\Desktop\sarwar p-1\sarwar\CP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04800"/>
            <a:ext cx="5257800" cy="525780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3505200" y="5867400"/>
            <a:ext cx="19050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সি ,পি ,ইউ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lotus\Desktop\sarwar p-1\picturer-2\sarwar\prienter-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981200"/>
            <a:ext cx="3810000" cy="3733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3075" name="Picture 3" descr="C:\Users\lotus\Desktop\sarwar p-1\picturer-2\sarwar\9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2057400"/>
            <a:ext cx="3571875" cy="3733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7" name="Rectangle 6"/>
          <p:cNvSpPr/>
          <p:nvPr/>
        </p:nvSpPr>
        <p:spPr>
          <a:xfrm rot="10800000" flipH="1" flipV="1">
            <a:off x="1770258" y="6020288"/>
            <a:ext cx="1737848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bn-BD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প্রিন্টার</a:t>
            </a:r>
            <a:endParaRPr lang="en-US" sz="44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62600" y="6096000"/>
            <a:ext cx="1808567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মনিটর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62200" y="762000"/>
            <a:ext cx="4953000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আউটপুট ডিভাইস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0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তোমার  কলেজের কম্পিউটার ল্যাবের ইনপুট আউটপুট 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ডিভাইস গুলোর নাম  লিখ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       </a:t>
            </a:r>
            <a:r>
              <a:rPr lang="bn-BD" b="1" dirty="0" smtClean="0"/>
              <a:t>মূল্যায়ন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 হার্ডওয়ার কি তা বল।</a:t>
            </a:r>
          </a:p>
          <a:p>
            <a:r>
              <a:rPr lang="bn-BD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২ টি ইনপুট ও ২টি আউটপুট ডিভাইস এর নাম বল ।</a:t>
            </a:r>
          </a:p>
          <a:p>
            <a:r>
              <a:rPr lang="bn-BD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সি ,পি ,ইউ  কাজ কি ?</a:t>
            </a:r>
          </a:p>
          <a:p>
            <a:endParaRPr lang="en-US" sz="3600" b="1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54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5400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ইনপুট ও আউটপুট ডিভাইস  বলতে কি বুঝায় উদাহরন সহ এর কাজ লিখে আনবে। </a:t>
            </a:r>
            <a:endParaRPr lang="en-US" sz="4000" b="1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5400" b="1" dirty="0" smtClean="0"/>
              <a:t>  </a:t>
            </a:r>
            <a:r>
              <a:rPr lang="en-US" sz="5400" b="1" dirty="0" smtClean="0"/>
              <a:t> </a:t>
            </a:r>
            <a:r>
              <a:rPr lang="bn-BD" sz="5400" b="1" dirty="0" smtClean="0"/>
              <a:t>ধন্যবাদ</a:t>
            </a:r>
            <a:endParaRPr lang="en-US" sz="5400" b="1" dirty="0"/>
          </a:p>
        </p:txBody>
      </p:sp>
      <p:pic>
        <p:nvPicPr>
          <p:cNvPr id="3" name="Content Placeholder 3" descr="fl-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47800"/>
            <a:ext cx="822960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sz="5400" b="1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bn-BD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r>
              <a:rPr lang="en-US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        </a:t>
            </a:r>
            <a:r>
              <a:rPr lang="bn-BD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bn-BD" sz="40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lvl="0">
              <a:buNone/>
            </a:pP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নামঃ মোঃশরীফ ঊল্লাহ                       শ্রেণিঃ একাদশ</a:t>
            </a:r>
          </a:p>
          <a:p>
            <a:pPr lvl="0"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প্রভাষকঃ কম্পিউটার শিক্ষা          </a:t>
            </a:r>
            <a:r>
              <a:rPr lang="bn-BD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বিষয়ঃ তথ্য ও যোগাযোগ প্রযুক্তি।</a:t>
            </a:r>
          </a:p>
          <a:p>
            <a:pPr lvl="0"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আঠাড়বাড়ী কলেজ ,</a:t>
            </a: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ঈশ্বরগঞ্জ,        </a:t>
            </a: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সময়- ৫০ মিনিট</a:t>
            </a:r>
          </a:p>
          <a:p>
            <a:pPr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ময়মনসিংহ।</a:t>
            </a: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                  তারিখ-২৬-০৬-২০১৩</a:t>
            </a:r>
          </a:p>
          <a:p>
            <a:pPr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                                   </a:t>
            </a:r>
            <a:endParaRPr lang="bn-BD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2667000" y="3352800"/>
            <a:ext cx="4343400" cy="762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otus\Desktop\sarwar p-1\sarwar\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38335"/>
            <a:ext cx="2895600" cy="30765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4" name="Picture 3" descr="C:\Users\lotus\Desktop\sarwar p-1\sarwar\7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2667000"/>
            <a:ext cx="4114800" cy="23622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609600" y="5486400"/>
            <a:ext cx="28194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মাউস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8200" y="5486400"/>
            <a:ext cx="3048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কীবোর্ড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otus\Desktop\sarwar p-1\sarwar\CP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1"/>
            <a:ext cx="4419600" cy="525780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pic>
        <p:nvPicPr>
          <p:cNvPr id="4" name="Picture 4" descr="C:\Users\lotus\Desktop\sarwar p-1\sarwar\9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3429000"/>
            <a:ext cx="2286000" cy="2209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1524000" y="5867400"/>
            <a:ext cx="1905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সি ,পি ,ইউ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19800" y="5791200"/>
            <a:ext cx="25146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মনিটর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lotus\Desktop\sarwar p-1\picturer-2\sarwar\prienter-1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304800"/>
            <a:ext cx="2971800" cy="2133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7" name="TextBox 6"/>
          <p:cNvSpPr txBox="1"/>
          <p:nvPr/>
        </p:nvSpPr>
        <p:spPr>
          <a:xfrm>
            <a:off x="6096000" y="2438400"/>
            <a:ext cx="16764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প্রিন্টার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14400"/>
            <a:ext cx="7467600" cy="529375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54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66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কম্পিউটার হার্ডওয়ার</a:t>
            </a:r>
            <a:endParaRPr lang="en-US" sz="5400" b="1" dirty="0" smtClean="0">
              <a:solidFill>
                <a:srgbClr val="660033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6600" b="1" dirty="0" smtClean="0">
              <a:solidFill>
                <a:srgbClr val="660033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876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 fontScale="92500" lnSpcReduction="20000"/>
          </a:bodyPr>
          <a:lstStyle/>
          <a:p>
            <a:pPr>
              <a:buNone/>
            </a:pPr>
            <a:endParaRPr lang="bn-BD" sz="2800" b="1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কম্পিউটারের সংশ্লিষ্ট যন্ত্রপাতি চিহ্নিত করতে পারবে।</a:t>
            </a:r>
          </a:p>
          <a:p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কম্পিউটারের সংজ্ঞা দিতে পারবে।</a:t>
            </a:r>
          </a:p>
          <a:p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হার্ডওয়ার কি বলতে পারবে।</a:t>
            </a:r>
          </a:p>
          <a:p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কম্পিউটারের বিভিন্ন যন্ত্রাংশের পারস্পরিক সম্পর্ক ব্যাখ্যা করতে পারবে।</a:t>
            </a:r>
          </a:p>
          <a:p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কম্পিউটারের গঠন সম্পর্কে বলতে পারবে।</a:t>
            </a:r>
          </a:p>
          <a:p>
            <a:endParaRPr lang="bn-BD" sz="4000" b="1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sarwar\sarwar\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81000"/>
            <a:ext cx="8382000" cy="63245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otus\Desktop\sarwar p-1\picture-1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57200"/>
            <a:ext cx="8610600" cy="624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lotus\Desktop\sarwar p-1\sarwar\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2667000"/>
            <a:ext cx="4114800" cy="23622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609600" y="5486400"/>
            <a:ext cx="28194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মাউস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8200" y="5486400"/>
            <a:ext cx="3048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কীবোর্ড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62200" y="381000"/>
            <a:ext cx="4419600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ইনপুট  ডিভাইস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3" descr="C:\Users\lotus\Desktop\sarwar p-1\picturer-2\sarwar\mouse-2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209800"/>
            <a:ext cx="3429000" cy="281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</TotalTime>
  <Words>154</Words>
  <Application>Microsoft Office PowerPoint</Application>
  <PresentationFormat>On-screen Show (4:3)</PresentationFormat>
  <Paragraphs>46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স্বাগতম</vt:lpstr>
      <vt:lpstr>পরিচিতি</vt:lpstr>
      <vt:lpstr>Slide 3</vt:lpstr>
      <vt:lpstr>Slide 4</vt:lpstr>
      <vt:lpstr>Slide 5</vt:lpstr>
      <vt:lpstr>শিখন ফল</vt:lpstr>
      <vt:lpstr>Slide 7</vt:lpstr>
      <vt:lpstr>Slide 8</vt:lpstr>
      <vt:lpstr>Slide 9</vt:lpstr>
      <vt:lpstr>Slide 10</vt:lpstr>
      <vt:lpstr>Slide 11</vt:lpstr>
      <vt:lpstr>দলীয় কাজ</vt:lpstr>
      <vt:lpstr>       মূল্যায়ন</vt:lpstr>
      <vt:lpstr>বাড়ীর কাজ</vt:lpstr>
      <vt:lpstr>   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lotus</dc:creator>
  <cp:lastModifiedBy>ttcw</cp:lastModifiedBy>
  <cp:revision>144</cp:revision>
  <dcterms:created xsi:type="dcterms:W3CDTF">2004-01-02T08:12:18Z</dcterms:created>
  <dcterms:modified xsi:type="dcterms:W3CDTF">2013-06-29T12:07:07Z</dcterms:modified>
</cp:coreProperties>
</file>